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1BJHhNCF4DataQzf/56dWlAq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1820ab68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a1820ab680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a1820ab680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1820ab68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a1820ab68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a1820ab680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a1820ab68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a1820ab68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07a07aa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ga07a07aa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1d3c1d4b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1d3c1d4b1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a1d3c1d4b1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1820ab6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a1820ab68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a1820ab68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1820ab68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a1820ab68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a1820ab68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1d3c1d4b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a1d3c1d4b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a1d3c1d4b1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802341" y="2130274"/>
            <a:ext cx="7772400" cy="84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802342" y="3055947"/>
            <a:ext cx="7772399" cy="74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23" y="4823758"/>
            <a:ext cx="12192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376" y="4823757"/>
            <a:ext cx="2114177" cy="158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pho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457200" y="1396004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457200" y="2351163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57200" y="5333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57200" y="1676314"/>
            <a:ext cx="8229600" cy="444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aedjustic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lse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304799" y="1366981"/>
            <a:ext cx="841432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 VIRTUAL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&amp; SEXUALITY ALLIANCE (GSA) SUMMIT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1820ab680_0_27"/>
          <p:cNvSpPr txBox="1">
            <a:spLocks noGrp="1"/>
          </p:cNvSpPr>
          <p:nvPr>
            <p:ph type="title"/>
          </p:nvPr>
        </p:nvSpPr>
        <p:spPr>
          <a:xfrm>
            <a:off x="457200" y="822229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Keep Up The Momentum</a:t>
            </a:r>
            <a:endParaRPr/>
          </a:p>
        </p:txBody>
      </p:sp>
      <p:sp>
        <p:nvSpPr>
          <p:cNvPr id="106" name="Google Shape;106;ga1820ab680_0_27"/>
          <p:cNvSpPr txBox="1">
            <a:spLocks noGrp="1"/>
          </p:cNvSpPr>
          <p:nvPr>
            <p:ph type="body" idx="1"/>
          </p:nvPr>
        </p:nvSpPr>
        <p:spPr>
          <a:xfrm>
            <a:off x="457200" y="1859375"/>
            <a:ext cx="34272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Up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Invitations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1:1 Check ins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Reevaluate goals mid semester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the National GSA Leadership Coalition!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➔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 hydrated!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a1820ab680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924" y="1542388"/>
            <a:ext cx="4408876" cy="440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820ab680_0_33"/>
          <p:cNvSpPr txBox="1">
            <a:spLocks noGrp="1"/>
          </p:cNvSpPr>
          <p:nvPr>
            <p:ph type="title"/>
          </p:nvPr>
        </p:nvSpPr>
        <p:spPr>
          <a:xfrm>
            <a:off x="457200" y="767579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114" name="Google Shape;114;ga1820ab680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88" y="1745729"/>
            <a:ext cx="7759819" cy="472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457200" y="656529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Thank you for joining us today!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457200" y="1575308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endParaRPr sz="2960"/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r>
              <a:rPr lang="en-US" sz="2960"/>
              <a:t>We look forward to having you join the remainder of our sessions during the GSA Summit!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endParaRPr sz="2960"/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960"/>
              <a:buNone/>
            </a:pPr>
            <a:r>
              <a:rPr lang="en-US" sz="2960"/>
              <a:t>Please watch for an email from NEA edjustice following the summit for a link to the recorded sessions. All sessions will be posted on the GLSEN website. </a:t>
            </a:r>
            <a:endParaRPr sz="296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457200" y="906477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>FOLLOW the Conversation!</a:t>
            </a:r>
            <a:br>
              <a:rPr lang="en-US" sz="4000"/>
            </a:br>
            <a:endParaRPr sz="4000"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374072" y="1963236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#GSA2020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#EdJustice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/>
          </a:p>
        </p:txBody>
      </p:sp>
      <p:sp>
        <p:nvSpPr>
          <p:cNvPr id="127" name="Google Shape;127;p6" descr="data:image/png;base64,%20iVBORw0KGgoAAAANSUhEUgAAAHQAAAB0CAYAAABUmhYnAAAAAXNSR0IArs4c6QAAAARnQU1BAACxjwv8YQUAAAAJcEhZcwAADsMAAA7DAcdvqGQAABQlSURBVHhe7Z0JlBzVdYbffVW9zdY9M5JGGwIkkJAQ4CADxzghmOADgZAEx9iYPQ4Wiw0YkEBADGc4Rmg0ksDY6EQihMVGjg8OGBwIPgkni81iMCC0gCRAg9aZnkUzPUv3dFe9d3NvdSExHs3SPT29jOqTaqrrVnV31fvr3nffq9dVICYMCIsWCzNajmbCFKadihkoQVYEYMAxmgJ1LIFo+m0VshN2XV+r/c76L1ru6pKnJAVdtBh9+6f1hI2kjvRLs8rUySlC+I5BxJko5FQpcDK9riZBy6RGv/s2BxSQBIG9CKKLFtuE1i0SxB6Q0CQQO2wIxvyBZNfeE8Mx8Q1Q6XeVDiUiKMKUu3qnkHPNNgTOpsX5iGIhSjFXCDlb+soDtI62o0mjMydBnXeyhAPhQwaR9ltJ//kFzcmgrb44bf8JCLlNaLXVFsaHplJNphaf7H0ocoDfUewUtaAz7+6bYdviDI36NAA8WYA+GYzgTDACpJlNGtpU/uREjpg5ACT9N2huCmFQcLaSCu3kLjJvQpCbQMHvhanfbnmwqs19R9FRdILOvHV3SBlVf6YA/5YK908AxVzwl9c43qcs0o6j4B973XhBnixZXB99JZLA8Si92EEe/JaS5r+1BkJvi3qgs6p4KBpBj7tJV8WD3VdoMC5FoeaD4a+hwpSoKV9xRCw0VFTkvSB9FBRSiiJEGwJsovr4py3x6LPix3OT7oYFpeCCVtykJ5eX9f4D1X3XU302lUSkeErk1RMzhT2XanP+p1WC/uyi+PGIClU9c6BedrsbFYTCCIqU5NxNSY7Wl1GZLJXSmOaucEJbSUEVbBoWFz+m+fKAxF/tXhHhLDrvB5N3QWct66q2lLiAwtWd4AueROGr9EQcChYXyHNV8jXKmhtkZ9WrzeuBMuf8kVdBpyzt+QtD6htRml8DOnikJGciQvU/h+IkJXEb0IB10RXh37urxp28COo0P1L6RmGIvwdfaBpaCbJOEK8cEmoC+YLUtk18ZAj9mC9Y9diueuAwPK6Mu6B1d/acDajvpbbjWVTL0LFNTK8cCvZWSvBsytb/XYJ5//6GivfcVePC+Am6Dn11O2OLqfn4A+kL1KU7ASa6Vw4BN3e4irGtT1Dpf4yujvyruybnjIug4WVYHVLd99NRfFcYJnCvjgcVNSVM3P1EJ/YD0BVePR4JU84Fnbykaw41Qx4Bw7yATskj1yuHgjuRORu21ROqTN7dVl/R4q7JCTkVtHZZ12mmhn8Cw3eq55UjwD1O2nrF0Pj9/Y3h7a51zHzWKh4z3CQxtdwApt8TczRQcigN//lawNO1t3ed5lrHTE48dOqSrvPRkOSZ/qMFdxR4jBIqfm6z2sn3qQVwfevK8JvuiqwZs6DTl3Sdq6R8nDxzlidmFnCdyuHXTm1Syvh2++ryd9w1WTEmQetubT9d+PwbpOmf43TheWQJe6qPaqrU2ybilWOpU7OuQ2csbT1e+HyPUQLkiTlmqCWgLGrh+U/ToH8y6fut7sWKzMlK0OnLdK2SgUdJzJMnUs8PN7Ccif4MmFz7+EK1KDuGGTjXCAQfrLu9udxdkREZC7rgvi1+hd0PUtz/aqlnszz8yFJCJOic7E0K0W9ptO2B41mQYFuS1sVT6GwXp3Lvt1Ek6fD5/YrekbPmtrKFBONqwwgtcS0ZkXEdOmVJ523SF1ghtOJxGa61dOCCt0gAi8SIlCHOqgE8qlqK6WEpqkNClPlB+3087iSNrTRqLVRSCei3wIintIolhOjs0zKWBB1LKOjsFaKrn4IlAviMMeeZTqJE+9kvQV3bvCLyjGsdFRl9+9SlsQsQ5FNgyEnFMSwkM1K0y5KKatEsQ39lnikWTAM5q1rizAiJWS5A0j9302FAlSSPPhDXsjeJ6Igb10Bz/coHCp9/3zb9hrvpWOCBatpqEhK/2bIi8rZrHZFRCzr1ngNHo2U8A2bgy6XWPHFGdlLoPHuegdecYYoTp5kwoxqEIUcj4Ojg0PzUG0nrll9a/rIBI4GzhXaNA4WyXiyDyqt2NkDMXTEso65DMSVuBsP/5VJLgriOO7pG4NpLg/qxy0Nw/sKAnFVrUJDJnZgMh3KOAJlXYkNBH0jVOUXxC/tE92LXOCKjEnTSHbELKQm6Jv0lfLoXP+yVvKvnL5D62WvL8O9O9RtVQZkeX10qoBLS4FoZbpiyLPYl1zosIwo6eUnvVEPCd6UZrCmVrJZPOc5NLvuigeu/FYSja42smmfFADdlwFd2LCi8rua+9irXPCQjHqhp6r8G6f9LtHnYSGmgFbKYuuHioCgL5iLtLCxc9gBwZSDlP8c1Dcmwgk69nRIhxDs4lpcK/VTFX3CSqesvCgmfmdt6smBw3WEGJSIsnb4sVutaD8vQgtK7hWFeA2ZoTqmEWpuSkgXTBN51nh/KA3wVeQKhktSuMs+0ES52LYdlyIOecmvsWDovbka7KEb4jwifxAAobvpzP86rK/0wezj4dz0Sxd2zlu2qdk2DGPosDsgbQMoa+hjXUNz0UxA5d4HTYUBiTkg9WVFSDI5N6siVrmUQhxX0qKVt06XAq9zFooebKGU+xL9aYIq6qonpnYcAdrEbZt6qQ65hAIcV1JKBa+ld1BwvDe/kzoMvzDTwzNkHu2AnMEiSwjFWsPcy1zCAQYJOvi9aQZ59sTD8VDrFL2h6D1GcMlOKYyZNkKx2OMjJwDCDgHp0gprxwN+AhGMokLmW4kbTbk4qF9zhTtoWriOIT6Wgj17kywdQzq9b2vMVd+kggwqg7s7un0nDf3mpjELgcDu/DvDJq0N6zmQjF9c5Pgfi7gMKN+7V2NShRUcfGNQud9cNhDvnt+zX+rWd2jCHTjVzBMnGrTKlHmlprLrFNToMELTujp4Tqcr9OZiBk5DaPaUAX2Q+63ipf7W4jGIRD03PDZv32Xrtb1Ni4x4FnXEUff2USavhIwDrKMddzDRg8g+hkq9pDV9vW3VosPaAr5fCPpPOtXnOz+BLBIPannWVfMbmRkzOmH/xrmV/8/EEPPeukh+1CjgQB7A0fQGV1nBTPrsynN8KCTzBkBZpdojP7QJS8iQWQaCCf9zo2oobjn6UuuHMampu54jnNybVbc8mjI4+vuAthI9OE24IsW+ye4405Q0SVPrLalHIRa7F4aCgM5fF5iAaJ5faSAS+uDSlIjdl2dSu9A9eTEqFkB67kFeFsoOqyJOn3tU92V08JKiS5hxaS3Vn6YRbdksOuZFQTm4tg1RnIofXEtDRgbWiMjhFKet413RIUG2reeCvrOCLqqUEDzwI+nkAztjoTmj8n+22dIarlApoU5s0eJSJxrGuJS3o5PuwgmYnldJlss8gfwKfHHtuuWWfEr39/HGuoRTgTgYzILSA+eISdJJCpyDM/s4aAbiwVAdN58Kp9nZRy1uVSF/n52HNDLFw6nE9NbzoCKqUiFCSe0L6tmtHJnELsaTCrYujmZYnGDZGeNkRFAzfJBmoIFGPXEFLFkczfZwSGOZFR1BEnOM06jxKD8p7yBmp/oQpvCgXrUOfBDy2FBMiDxdyRnJKynQR5N4dLX5AOMoTtIQh7cCAWQvuEz6ZMgMmgpg61FUEjxKABRU4rZMaLDIEcZPyO4q/noeWLig0wuSk6DClhipKjIAyXM9DSxWOriAgXJE0DamsBN/Jt9Jd51GSkDMCVtoCpER/OaAUoUJ7KH87jz7IZspFhwB/xuE+e7STXcgai/adqtEy3QcSape2TTelvwmE9KeLtTCUmVpPixgZacMbVwVB3HWe3zh7rm9MvbAvbEwlH/nvlEzQaZ5Nf25PEmVrT/qhIXmHr+1r1SQMcUZRCMrB4Uuzjd4fXuQP8v0KMoFHCsyIgBEpG9t43I5erZpjOqvuP37Ls++mxPrfKarE0ra8chhBPyVBC3bPBBb0whPN7sevCo34c7lihE+Ce3+d0Ot/Z8uCCarUp8IUp1MlqrXQ0OuMsSgg2XhGsaBp57fs13bBipC/V+o+Se1PErRMCyn60ms8soEvu+1o1b7C+QRQUiTj/KA+afi0AsSuQntoKdMVR93bz23BQsHfjF09FG1lX0JzHtLuXnjxyIK9nVrwwDJ3Me84aTmIdr+dtGXQDFsSoaW0xl4UFzva+GmI7kIh4AHBAM2VqR5b1laAhVLszeso4QnGzjZVwBY8QdpRgNjzcc3xlvygXligRZMnaPZ80MzXI92FQkDR1VD4qagHzb6KCvQnnqDZQXmI3tmhczd0P1NITJ2KU8tT7+dFR0WfNqM62RP3RM2cDiq1uFXABAQMckn8VNqW81RER0GFVoxebXcefuqREXu7lLLswgVc1gwBt9sy5DyGyxE0ZUYOCI1b+QlAHpmxsx2lpQrYinecEDa3lZc7zwh3BO1sgJgW8H56pUcmNLVpnSpYkkunUfpnhVspIXJ+oX2w0pRSbKN6NOXVoxmBH7YgpLK85DZm+CnDVn8UNDS5lkOC0h7tpNkWfsZ0ISjNbg3E5m4tVaH809EKN5s+4+O05XPluOA+9B9I9KyDQPk1mMpvXz2Xx3G10H/JIhMyuerCqUjIB+KrCwzfcZPHdmeDTfvs1P/tsDGlR3dysUcmlRA/e9PyR3so1yxAYANfubATPWvaVkdud00D973ujtjN5Kk/csJuAcbpZuqlLH44BGLN14PiwoVjq/+ffCOZuv+lpI+bIKMddlAgx0zDCay2e7TC61tXRTa41kMhl6H2zOsooGDNFy6gbKZccbjPHm4qJBxuUchtYARed00OAwRtaYz8gWTfWsAk3GNU8PVPym613hhtCH3qGh0GRX6N+F9oUyXqZbvFC2e3qKgFrF5yLQcZpJphVP0Shd7tjFPxKFoA1cets6tfdhcPMkjQlgdlm1DwilCjzfc88gpVh6jsFGr1nLgOBv3k/rBxVWqxnrT0hqUUJawJRo144l/SywM5rKDNa6q20aoXPA8tVuQT+x+d2eEuDGDIzEcr8TBVvDl/irvHWJCU3aqojf3rXMMghhS0dVfFVvLQp4URcC0eBcfwCQnwcEfjpGbXMoghBRXPAg/vfETY/a1exlsEcEeC6v/Q1MbT5GhD9msMLSjR0lS5AwU+LMycPJ3NI2ucRIhfrNzTWO4MNRmKYQV1vNTn3yCs/jf4jlUehQF8VPbaflHYclC7848ZXlCi5YGyXeTgP9FWKuWNaCgAFGq1lWwHQ6+Nrq5sda1DMqKgjGGVPw+gnklff/OaMnnD6X7lG3Xrx5uXR36TNg7PqATd+5BMaGk8jFZiCxjeMJW8wX22OvVbmfI96lpGZFSCMq0PVm5S2mpErbu9rDcPsJh2qk0rsXz/mrI9rnVERi0o07Zq0tNaq3VA8dcLveMJ8GgMC4Vc3rYq8oprHBUZCcpYYD+gVOplz0vHEb79r516YlJo11rXMmoyFrSzoSYGCm/RIuWN4x0PeOC0Vq/2aeOeD+oXZvzwnIwFZaKrq5uk9F1D4XefN5Y3hxjcG2Rv9oG+vndNVbtrzYisBGValpf/QSN+B1G3C8PrSRozXIa21SSEvnbvisjBYZmZkrWgTPvK8H/QGXUzhQhP1LFAZYd2cg8IfV10ZeQt15oVYxKUaW2M/Fwr+zZqzniiZgOLqVhMcV3zysh/utasGbOgTFtj+KeoUjejnej06tQM4DrTTu6SVHW1ULRzrWMiJ4Iy7KmA+grU9n6vSTMKOJu1Ux+YwryUPHNU3XqjIWeCMi2NtS8LTF2s0Uo3abwxSYPhMuFeIGX9r4Hia/tWlr/prskJORWUia6c9FbQDlyE2qIQQjvveesh0u12DUo9KULyG/sbw9sdew7JuaDM7tWhpmAwfBmivYamRDpZOoK9lbwSnOTH7kLEewyr4sZo/ciXwrJhXARldtVDVzQYXqqFup6HToDpxyPSW/mxbNJPtVDyLVupq6INVSv46pW7NueMm6AO9aDbGmqelhqvoAN6iisOOIIGnYEvKOiYuymT/bGtxJUdq2t+7a4aN8ZXUJfmxup3UVV8Tyj4tlapt4VZRkebl68uCMB1pREUOpV4VSu8KtpUeXv7mvAOd/W4krdSja6WfS2rKp4JgLpUW733AopWrlcmFpQnUATSWu0ir7wpYBpXtq6qeoHHZrkbjDt5dhPA3SsiO1ubwss14jlaJ/8ZBcady0WOx5Zg4sTNEN53Jz/QMWElVmJSnxMNVazdvbxiyPGz40WeBXWhMza6snJrdEX4O0roPxW23oBaHRCImntPSiIcU1h1xlhpYVP22ia0etS2kqe3NEbubH04spPzB3fLvFLwkmtvqH6vpbHqcr+QZ5EDr6VQtYN0TTjDRjkkF1PnBJ1oXE04iZ1WvZTjbdagG5N+/2ktK6u+175mSl7qyeEoGlfYQx7b0hC+SZnm2RLtZWglXkA79QmVogZ/OWX/LG4BdpdCKZ9cvA8URbS2k9uU3f8LFPIWM6TPbm0I3931QNkud+uCU7yV1tVNwRmTppximfaZgPpUEPILFI6PB1+Isg7beYqtonk4iOKhHN00o/6lpC9hGyCdLJXCKc11Kh6n79tGgeI9JeEdoeXrbcHyzYUKqSNRElnItMX7yoxI1RyF9hzymPkI4hStcSGF47nVVeW+H10ixXlz3Y2z5Kk3LXH/b6ToicfjUuB2KpqtALgRUWwDYe1s6ar9WKwf/APbYqP00spL0Jg1R1Ql7P4axGSktgJmrP1W+Zxz5snZVPhHIeJUAKilOT/CuJJemzQ5XVRkUzSxKD1kO0CvO2jeTN6357n39EdLn+9v6uizWoIgulImHuhcUd1NJ02hb3iSEaUn6GEgYbhy9dPcxwLSnOMv22QikeD5Z8eJoVCIQ6Wm7VQsFlPhcNhikWk5RVNJiTcYIf4f5Cv2pDR2Jj8AAAAASUVORK5CYII=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6" descr="File:Facebook Shiny Ic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27" y="4119418"/>
            <a:ext cx="1427018" cy="142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Team:Macquarie Australia - 2017.igem.o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0854" y="4119418"/>
            <a:ext cx="1427018" cy="142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 descr="File:Instagram icon.pn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8781" y="4119418"/>
            <a:ext cx="1427018" cy="142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" y="832586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457200" y="2000181"/>
            <a:ext cx="8229600" cy="377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NEA edjustice: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https://neaedjustice.org/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GLSEN: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https://www.glsen.org/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457200" y="963184"/>
            <a:ext cx="8229600" cy="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How to Host A Virtual GSA Meeting</a:t>
            </a: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457200" y="2005936"/>
            <a:ext cx="82296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About GLSEN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Recap on Logistics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Advertising and Invitations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Meetings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We Have People, Now What?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Keep Up The Momentum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Q&amp;A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457200" y="1068129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About GLSEN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457200" y="1732402"/>
            <a:ext cx="82296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Championing LGBTQ issues in K-12 education since 1990</a:t>
            </a:r>
            <a:endParaRPr sz="1800" b="1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GLSEN is the leading national education organization focused on ensuring safe schools for all students, regardless of sexual orientation or gender identity/expression.</a:t>
            </a:r>
            <a:br>
              <a:rPr lang="en-US" sz="18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All students deserve a safe and supportive learning environment that is free of bias-based behavior.</a:t>
            </a:r>
            <a:endParaRPr sz="1800" b="1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1800"/>
              <a:buChar char="●"/>
            </a:pPr>
            <a:r>
              <a:rPr lang="en-US" sz="18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Addressing LGBTQ bias in schools makes schools safer for all students regardless of their sexual orientation, gender identity or gender expression.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a1820ab680_0_1"/>
          <p:cNvSpPr txBox="1">
            <a:spLocks noGrp="1"/>
          </p:cNvSpPr>
          <p:nvPr>
            <p:ph type="title"/>
          </p:nvPr>
        </p:nvSpPr>
        <p:spPr>
          <a:xfrm>
            <a:off x="309273" y="1043975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About GLSEN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51" name="Google Shape;51;ga1820ab680_0_1"/>
          <p:cNvSpPr txBox="1">
            <a:spLocks noGrp="1"/>
          </p:cNvSpPr>
          <p:nvPr>
            <p:ph type="body" idx="1"/>
          </p:nvPr>
        </p:nvSpPr>
        <p:spPr>
          <a:xfrm>
            <a:off x="3652200" y="1393450"/>
            <a:ext cx="5491800" cy="4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Original Research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Educational Resources &amp;    Training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Student Leadership &amp; Action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Policy Advocacy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2700"/>
              <a:buChar char="●"/>
            </a:pPr>
            <a:r>
              <a:rPr lang="en-US" sz="27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- 41 Local Chapters</a:t>
            </a:r>
            <a:endParaRPr sz="2700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/>
          </a:p>
        </p:txBody>
      </p:sp>
      <p:pic>
        <p:nvPicPr>
          <p:cNvPr id="52" name="Google Shape;52;ga1820ab68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238" y="4314275"/>
            <a:ext cx="5285724" cy="17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a1820ab68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78" y="1609100"/>
            <a:ext cx="3317066" cy="4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07a07aa7a_0_2"/>
          <p:cNvSpPr txBox="1">
            <a:spLocks noGrp="1"/>
          </p:cNvSpPr>
          <p:nvPr>
            <p:ph type="title"/>
          </p:nvPr>
        </p:nvSpPr>
        <p:spPr>
          <a:xfrm>
            <a:off x="457200" y="712954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/>
              <a:t>Recap on Logistics</a:t>
            </a:r>
            <a:endParaRPr/>
          </a:p>
        </p:txBody>
      </p:sp>
      <p:sp>
        <p:nvSpPr>
          <p:cNvPr id="59" name="Google Shape;59;ga07a07aa7a_0_2"/>
          <p:cNvSpPr txBox="1">
            <a:spLocks noGrp="1"/>
          </p:cNvSpPr>
          <p:nvPr>
            <p:ph type="body" idx="1"/>
          </p:nvPr>
        </p:nvSpPr>
        <p:spPr>
          <a:xfrm>
            <a:off x="5062550" y="1219025"/>
            <a:ext cx="4267800" cy="3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status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◆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policy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◆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with GLSEN!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an online meetup platform that works for you and your GSA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 date and time that works best for the majority of the students.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Accessibility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➔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a07a07aa7a_0_2"/>
          <p:cNvPicPr preferRelativeResize="0"/>
          <p:nvPr/>
        </p:nvPicPr>
        <p:blipFill rotWithShape="1">
          <a:blip r:embed="rId3">
            <a:alphaModFix/>
          </a:blip>
          <a:srcRect r="9574"/>
          <a:stretch/>
        </p:blipFill>
        <p:spPr>
          <a:xfrm>
            <a:off x="156648" y="1682466"/>
            <a:ext cx="4719552" cy="297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a07a07aa7a_0_2"/>
          <p:cNvPicPr preferRelativeResize="0"/>
          <p:nvPr/>
        </p:nvPicPr>
        <p:blipFill rotWithShape="1">
          <a:blip r:embed="rId4">
            <a:alphaModFix/>
          </a:blip>
          <a:srcRect l="24812" t="9141" r="20533" b="9958"/>
          <a:stretch/>
        </p:blipFill>
        <p:spPr>
          <a:xfrm>
            <a:off x="156645" y="4657050"/>
            <a:ext cx="927550" cy="9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a07a07aa7a_0_2"/>
          <p:cNvPicPr preferRelativeResize="0"/>
          <p:nvPr/>
        </p:nvPicPr>
        <p:blipFill rotWithShape="1">
          <a:blip r:embed="rId5">
            <a:alphaModFix/>
          </a:blip>
          <a:srcRect l="9953" r="13948"/>
          <a:stretch/>
        </p:blipFill>
        <p:spPr>
          <a:xfrm>
            <a:off x="1186251" y="4701725"/>
            <a:ext cx="883650" cy="7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a07a07aa7a_0_2"/>
          <p:cNvPicPr preferRelativeResize="0"/>
          <p:nvPr/>
        </p:nvPicPr>
        <p:blipFill rotWithShape="1">
          <a:blip r:embed="rId6">
            <a:alphaModFix/>
          </a:blip>
          <a:srcRect l="19840" r="16991"/>
          <a:stretch/>
        </p:blipFill>
        <p:spPr>
          <a:xfrm>
            <a:off x="2128025" y="4657050"/>
            <a:ext cx="927550" cy="82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a07a07aa7a_0_2"/>
          <p:cNvPicPr preferRelativeResize="0"/>
          <p:nvPr/>
        </p:nvPicPr>
        <p:blipFill rotWithShape="1">
          <a:blip r:embed="rId7">
            <a:alphaModFix/>
          </a:blip>
          <a:srcRect l="12640" t="30776" r="8897" b="20278"/>
          <a:stretch/>
        </p:blipFill>
        <p:spPr>
          <a:xfrm>
            <a:off x="3171850" y="4770913"/>
            <a:ext cx="1326325" cy="5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1d3c1d4b1_0_4"/>
          <p:cNvSpPr txBox="1">
            <a:spLocks noGrp="1"/>
          </p:cNvSpPr>
          <p:nvPr>
            <p:ph type="title"/>
          </p:nvPr>
        </p:nvSpPr>
        <p:spPr>
          <a:xfrm>
            <a:off x="457200" y="758229"/>
            <a:ext cx="82296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Advertising and Invitations</a:t>
            </a:r>
            <a:endParaRPr/>
          </a:p>
        </p:txBody>
      </p:sp>
      <p:sp>
        <p:nvSpPr>
          <p:cNvPr id="71" name="Google Shape;71;ga1d3c1d4b1_0_4"/>
          <p:cNvSpPr txBox="1">
            <a:spLocks noGrp="1"/>
          </p:cNvSpPr>
          <p:nvPr>
            <p:ph type="body" idx="1"/>
          </p:nvPr>
        </p:nvSpPr>
        <p:spPr>
          <a:xfrm>
            <a:off x="457200" y="2079025"/>
            <a:ext cx="4420500" cy="32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Flyers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Announcements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website or social sites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Invitations (Discord chat, IG Chats,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with other educators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with Community Orgs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a1d3c1d4b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025" y="1735625"/>
            <a:ext cx="3733799" cy="429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1820ab680_0_15"/>
          <p:cNvSpPr txBox="1">
            <a:spLocks noGrp="1"/>
          </p:cNvSpPr>
          <p:nvPr>
            <p:ph type="title"/>
          </p:nvPr>
        </p:nvSpPr>
        <p:spPr>
          <a:xfrm>
            <a:off x="263969" y="754650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Meetings</a:t>
            </a:r>
            <a:endParaRPr/>
          </a:p>
        </p:txBody>
      </p:sp>
      <p:sp>
        <p:nvSpPr>
          <p:cNvPr id="79" name="Google Shape;79;ga1820ab680_0_15"/>
          <p:cNvSpPr txBox="1">
            <a:spLocks noGrp="1"/>
          </p:cNvSpPr>
          <p:nvPr>
            <p:ph type="body" idx="1"/>
          </p:nvPr>
        </p:nvSpPr>
        <p:spPr>
          <a:xfrm>
            <a:off x="457200" y="1541550"/>
            <a:ext cx="47541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agreements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agenda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◆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purpose of the meeting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◆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Facilitator, note taker, stack keeper, Greeter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◆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Delegate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in/out Question + Popcorn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topics and assess the needs of the club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➔"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ga1820ab680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00" y="1275130"/>
            <a:ext cx="3800925" cy="4927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1820ab680_0_21"/>
          <p:cNvSpPr txBox="1">
            <a:spLocks noGrp="1"/>
          </p:cNvSpPr>
          <p:nvPr>
            <p:ph type="title"/>
          </p:nvPr>
        </p:nvSpPr>
        <p:spPr>
          <a:xfrm>
            <a:off x="457200" y="767554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We Have People, Now What?</a:t>
            </a:r>
            <a:endParaRPr/>
          </a:p>
        </p:txBody>
      </p:sp>
      <p:sp>
        <p:nvSpPr>
          <p:cNvPr id="87" name="Google Shape;87;ga1820ab680_0_21"/>
          <p:cNvSpPr txBox="1">
            <a:spLocks noGrp="1"/>
          </p:cNvSpPr>
          <p:nvPr>
            <p:ph type="body" idx="1"/>
          </p:nvPr>
        </p:nvSpPr>
        <p:spPr>
          <a:xfrm>
            <a:off x="174875" y="1554450"/>
            <a:ext cx="4671600" cy="4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en-US" sz="2400" b="1">
                <a:solidFill>
                  <a:srgbClr val="000000"/>
                </a:solidFill>
              </a:rPr>
              <a:t>Fun and Creative Activities</a:t>
            </a:r>
            <a:endParaRPr sz="2400" b="1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lang="en-US" sz="2400">
                <a:solidFill>
                  <a:srgbClr val="000000"/>
                </a:solidFill>
              </a:rPr>
              <a:t>Charades, pictionary, </a:t>
            </a:r>
            <a:r>
              <a:rPr lang="en-US" sz="2400" i="1">
                <a:solidFill>
                  <a:srgbClr val="000000"/>
                </a:solidFill>
              </a:rPr>
              <a:t>Rock Paper Scissors</a:t>
            </a:r>
            <a:r>
              <a:rPr lang="en-US" sz="2400">
                <a:solidFill>
                  <a:srgbClr val="000000"/>
                </a:solidFill>
              </a:rPr>
              <a:t>, group study time, Zines, Playlists, Cosplay, crafting, houseparty, discussion groups (racial justice, gender justice and disability justice etc.)  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en-US" sz="2400" b="1">
                <a:solidFill>
                  <a:srgbClr val="000000"/>
                </a:solidFill>
              </a:rPr>
              <a:t>Events</a:t>
            </a:r>
            <a:endParaRPr sz="2400" b="1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lang="en-US" sz="2400">
                <a:solidFill>
                  <a:srgbClr val="000000"/>
                </a:solidFill>
              </a:rPr>
              <a:t>Meet and Greets, Trivia Night, Movie Night, Prom, Graduation, Leadership trainings, identity trainings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88" name="Google Shape;88;ga1820ab68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700" y="658675"/>
            <a:ext cx="2059699" cy="205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a1820ab680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175" y="1554450"/>
            <a:ext cx="1799550" cy="286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a1820ab680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6515" y="2815250"/>
            <a:ext cx="1504062" cy="150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a1820ab680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3475" y="4416173"/>
            <a:ext cx="3724925" cy="224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d3c1d4b1_0_11"/>
          <p:cNvSpPr txBox="1">
            <a:spLocks noGrp="1"/>
          </p:cNvSpPr>
          <p:nvPr>
            <p:ph type="title"/>
          </p:nvPr>
        </p:nvSpPr>
        <p:spPr>
          <a:xfrm>
            <a:off x="457200" y="631504"/>
            <a:ext cx="8229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We Have People, Now What? Con’t</a:t>
            </a:r>
            <a:endParaRPr/>
          </a:p>
        </p:txBody>
      </p:sp>
      <p:sp>
        <p:nvSpPr>
          <p:cNvPr id="98" name="Google Shape;98;ga1d3c1d4b1_0_11"/>
          <p:cNvSpPr txBox="1">
            <a:spLocks noGrp="1"/>
          </p:cNvSpPr>
          <p:nvPr>
            <p:ph type="body" idx="1"/>
          </p:nvPr>
        </p:nvSpPr>
        <p:spPr>
          <a:xfrm>
            <a:off x="244975" y="1554450"/>
            <a:ext cx="4210800" cy="4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➔"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Days of Action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–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Solidarity Week Oct 5-9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–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Name Calling Week Jan 18-22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–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of Silence April 23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➔"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Awareness Days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–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Coming Out Day Oct 11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–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LGBTQ+ History Month Oct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–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Pronoun Day Oct 21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99" name="Google Shape;99;ga1d3c1d4b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975" y="1554462"/>
            <a:ext cx="3942823" cy="394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5 Leadership Summi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On-screen Show (4:3)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Lato</vt:lpstr>
      <vt:lpstr>2015 Leadership Summit</vt:lpstr>
      <vt:lpstr>PowerPoint Presentation</vt:lpstr>
      <vt:lpstr>How to Host A Virtual GSA Meeting</vt:lpstr>
      <vt:lpstr>About GLSEN  </vt:lpstr>
      <vt:lpstr>About GLSEN  </vt:lpstr>
      <vt:lpstr>Recap on Logistics</vt:lpstr>
      <vt:lpstr>Advertising and Invitations</vt:lpstr>
      <vt:lpstr>Meetings</vt:lpstr>
      <vt:lpstr>We Have People, Now What?</vt:lpstr>
      <vt:lpstr>We Have People, Now What? Con’t</vt:lpstr>
      <vt:lpstr>Keep Up The Momentum</vt:lpstr>
      <vt:lpstr>Questions</vt:lpstr>
      <vt:lpstr>Thank you for joining us today!</vt:lpstr>
      <vt:lpstr> FOLLOW the Conversation!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Nugent</dc:creator>
  <cp:lastModifiedBy>Sophia Arredondo</cp:lastModifiedBy>
  <cp:revision>1</cp:revision>
  <dcterms:created xsi:type="dcterms:W3CDTF">2015-10-05T12:56:44Z</dcterms:created>
  <dcterms:modified xsi:type="dcterms:W3CDTF">2020-11-17T20:02:43Z</dcterms:modified>
</cp:coreProperties>
</file>